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맑은 고딕" panose="020B0503020000020004" pitchFamily="50" charset="-127"/>
      <p:regular r:id="rId11"/>
      <p:bold r:id="rId12"/>
    </p:embeddedFont>
    <p:embeddedFont>
      <p:font typeface="배달의민족 주아" panose="02020603020101020101" pitchFamily="18" charset="-127"/>
      <p:regular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A465B3-71DB-40E8-8D29-7E27274D4319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5820B-C2EF-4953-A072-24BB2B9CD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224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5820B-C2EF-4953-A072-24BB2B9CD1D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3562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5820B-C2EF-4953-A072-24BB2B9CD1D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163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9EBA0-587E-70A2-C860-5C2B6DE9CA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DAA8CC-BAEB-E081-5A24-D5FEE53F3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1A9033-94B3-C3E4-A783-CCE86247F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9F9000-E74C-F8A8-CFA7-ECA80D0F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ACB49F-F3A9-88E3-1B97-6155652C7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2708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87A99B-094D-BE8B-8792-ABBB4B270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CAD48A-5CBD-CA30-3671-F4ACF6DCF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675E8E-0559-6541-7E9D-F19EE207D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7C76A6-B27A-2AA7-6552-5B8E92F36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DAE110-4A9D-F487-013E-E0F0FDCC4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691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68DB07-C047-C1E1-475B-FAE51E60BC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C412C8-CCB9-FE19-8ED5-F90892830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B6EE7-082B-D0F4-6E6D-3A5C0123A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688109-9426-D914-EC4B-7B5C46971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ED0313-76BE-003A-8051-B28F3346A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275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100A3B-0BBF-A0C1-035A-C4EAF2074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05CC48-C638-4997-87D8-7E4E1B31F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C6A963-9A00-F86E-6B09-4AF585011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639450-34C0-A45C-8BA7-BCD8F501F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5699BC-823A-6DC8-8CCE-3A3F0AE7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1D369D-38ED-D29D-8F05-E0F1A85F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0ACBBF-0403-7AD0-4EF3-BE527EFF1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D07DCB-0BED-7E15-5326-54EA74F52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955A7A1-5E57-0E61-9936-570A544E9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8B6405-7D06-16CB-8C21-BBA39D25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24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99FF35-7E1E-4BF4-FBE6-43E9B76F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6C38F4-F883-D3C1-5305-D0054FD106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1D17F-FC16-116E-8F5D-04F6B9331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B930A9-8AD9-600F-E752-203A63081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93BF4D-8813-D26A-D2B3-51ABC6380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484C2A-0173-A84B-4536-33774BC4F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34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9AC02-3006-430F-A445-76481E522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ACCF67-CB66-EBFF-AC50-DA5A4BE36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E9D5D5-510E-420E-36F3-221144DAD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300714-7DDB-7D02-B12E-1863A0112F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15A9C65-7EF6-4161-A352-B2C0EBE72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67D449-870E-0408-5817-7F28AE914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5E7F78-6EE7-DF35-C874-291EDBC2D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C6CC066-31A6-C317-BC21-CEC178DA9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894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F1E0B-EDD2-C387-E43C-69BA26F9A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EED2CB-6B6C-D760-1549-4066794E0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3044AA-F98F-6C59-7FC4-C7A39BE0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F3C4E6C-8B3E-5765-D4B4-3C43648D3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112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3491A5B-068A-8781-6E45-F49AD87F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F3BB17A-A4AA-4710-5FAC-0D5CB0EC5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F9810E-189E-461C-3D81-71994A9E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9063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D299A-EA98-E8D5-C3D6-ECA8D5F9A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0107D-4FD4-5A22-4784-D4293224B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49DEDB-F63A-843D-E0F5-8A1D617BC5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E8686F-A3AB-9BCA-017B-89C19AE78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B954F9-3E33-7A2B-43A6-87A4335A0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43F461-B480-6442-4AC6-6969DBEEB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104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5D4417-A360-925D-2062-1E9DD425D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9E9ED4-17FB-0682-6C01-E239FF31DE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9940F4-87D0-3EAF-1596-414F99447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89452A-99E5-7304-88AB-84E45159E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1584F3-E94A-57FB-10D6-2F7C5B731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CAABF55-882A-22CB-8C69-E04E70932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678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048AC8-B6CC-F635-D302-C7A542E9B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583E52-4124-1187-DA70-842BAA1C44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F00565-70FC-BAE8-52B4-8B01D7D05B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04E7C-38E7-45CF-A017-272A01E2EF0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CEFB4-6EEE-3E54-2FB8-4AFD99D67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4F6E49-728D-E309-3FB6-1EEFCA10C8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E7C2D8-E484-496A-8BFE-B436908025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12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DD566-7493-90F9-3C98-6996CB049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880" y="113252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4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ChatGPT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응용 개발 계획 발표 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(2)</a:t>
            </a:r>
            <a:endParaRPr lang="ko-KR" altLang="en-US" sz="4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D033092-21D9-D5BD-5A6E-ECB924C1B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2880" y="3815239"/>
            <a:ext cx="9144000" cy="1655762"/>
          </a:xfrm>
        </p:spPr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2018112128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박준서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3724E45-4F3D-CEDF-7BC3-68E7FD98CF47}"/>
              </a:ext>
            </a:extLst>
          </p:cNvPr>
          <p:cNvCxnSpPr>
            <a:cxnSpLocks/>
          </p:cNvCxnSpPr>
          <p:nvPr/>
        </p:nvCxnSpPr>
        <p:spPr>
          <a:xfrm>
            <a:off x="1971040" y="2204086"/>
            <a:ext cx="81076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A7098AF1-14F9-A94B-E8BE-3E0C6E48FD55}"/>
              </a:ext>
            </a:extLst>
          </p:cNvPr>
          <p:cNvSpPr/>
          <p:nvPr/>
        </p:nvSpPr>
        <p:spPr>
          <a:xfrm>
            <a:off x="1889760" y="2184083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5FD44C2-4901-E8DC-2392-48C8C9349A1C}"/>
              </a:ext>
            </a:extLst>
          </p:cNvPr>
          <p:cNvSpPr/>
          <p:nvPr/>
        </p:nvSpPr>
        <p:spPr>
          <a:xfrm>
            <a:off x="9997440" y="2184083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8D2C6558-681D-1A42-CBCD-81CFAD73D8C7}"/>
              </a:ext>
            </a:extLst>
          </p:cNvPr>
          <p:cNvCxnSpPr>
            <a:cxnSpLocks/>
          </p:cNvCxnSpPr>
          <p:nvPr/>
        </p:nvCxnSpPr>
        <p:spPr>
          <a:xfrm>
            <a:off x="1971040" y="4672966"/>
            <a:ext cx="81076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타원 13">
            <a:extLst>
              <a:ext uri="{FF2B5EF4-FFF2-40B4-BE49-F238E27FC236}">
                <a16:creationId xmlns:a16="http://schemas.microsoft.com/office/drawing/2014/main" id="{4D7BC16E-25E4-A80C-7F12-C21CD141D9BC}"/>
              </a:ext>
            </a:extLst>
          </p:cNvPr>
          <p:cNvSpPr/>
          <p:nvPr/>
        </p:nvSpPr>
        <p:spPr>
          <a:xfrm>
            <a:off x="1889760" y="460184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A0F9E34-1154-4A72-BC90-25ADAC081856}"/>
              </a:ext>
            </a:extLst>
          </p:cNvPr>
          <p:cNvSpPr/>
          <p:nvPr/>
        </p:nvSpPr>
        <p:spPr>
          <a:xfrm>
            <a:off x="9997440" y="460184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263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Picture 2" descr="ChatGPT - 위키백과, 우리 모두의 백과사전">
            <a:extLst>
              <a:ext uri="{FF2B5EF4-FFF2-40B4-BE49-F238E27FC236}">
                <a16:creationId xmlns:a16="http://schemas.microsoft.com/office/drawing/2014/main" id="{B864A60C-6279-4874-3D22-2A713C0EE9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676400" y="3124200"/>
            <a:ext cx="1422400" cy="1422400"/>
          </a:xfrm>
          <a:prstGeom prst="rect">
            <a:avLst/>
          </a:prstGeom>
          <a:noFill/>
        </p:spPr>
      </p:pic>
      <p:pic>
        <p:nvPicPr>
          <p:cNvPr id="7" name="Picture 4" descr="테스트 - 무료 교육개 아이콘">
            <a:extLst>
              <a:ext uri="{FF2B5EF4-FFF2-40B4-BE49-F238E27FC236}">
                <a16:creationId xmlns:a16="http://schemas.microsoft.com/office/drawing/2014/main" id="{41848CAD-0198-CE9C-7869-ABD8DBBD4A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5029200" y="2768600"/>
            <a:ext cx="2133600" cy="2133600"/>
          </a:xfrm>
          <a:prstGeom prst="rect">
            <a:avLst/>
          </a:prstGeom>
          <a:noFill/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A731A786-D387-7D38-6E46-80D0591D7782}"/>
              </a:ext>
            </a:extLst>
          </p:cNvPr>
          <p:cNvCxnSpPr/>
          <p:nvPr/>
        </p:nvCxnSpPr>
        <p:spPr>
          <a:xfrm flipV="1">
            <a:off x="7264400" y="2819400"/>
            <a:ext cx="812800" cy="81280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7E5A222-AA9F-2C3F-9A4B-5CDF0147EF8C}"/>
              </a:ext>
            </a:extLst>
          </p:cNvPr>
          <p:cNvCxnSpPr/>
          <p:nvPr/>
        </p:nvCxnSpPr>
        <p:spPr>
          <a:xfrm>
            <a:off x="7264400" y="3627120"/>
            <a:ext cx="812800" cy="66548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" name="Picture 6" descr="영어 - 무료 교육개 아이콘">
            <a:extLst>
              <a:ext uri="{FF2B5EF4-FFF2-40B4-BE49-F238E27FC236}">
                <a16:creationId xmlns:a16="http://schemas.microsoft.com/office/drawing/2014/main" id="{1335379D-CB65-3855-3563-CCB746C81F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8201025" y="2264728"/>
            <a:ext cx="1019175" cy="1019175"/>
          </a:xfrm>
          <a:prstGeom prst="rect">
            <a:avLst/>
          </a:prstGeom>
          <a:noFill/>
        </p:spPr>
      </p:pic>
      <p:pic>
        <p:nvPicPr>
          <p:cNvPr id="11" name="Picture 8" descr="인터넷 - 무료 편물개 아이콘">
            <a:extLst>
              <a:ext uri="{FF2B5EF4-FFF2-40B4-BE49-F238E27FC236}">
                <a16:creationId xmlns:a16="http://schemas.microsoft.com/office/drawing/2014/main" id="{914DB40E-EAFA-CB69-F610-3CFE80F526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178800" y="3985260"/>
            <a:ext cx="1143000" cy="1143000"/>
          </a:xfrm>
          <a:prstGeom prst="rect">
            <a:avLst/>
          </a:prstGeom>
          <a:noFill/>
        </p:spPr>
      </p:pic>
      <p:pic>
        <p:nvPicPr>
          <p:cNvPr id="12" name="Picture 12" descr="특별 한 흰색 라운드 단추 그림에 고립 된 클라이언트 (회원 아이콘) 로열티 무료 사진, 그림, 이미지 그리고 스톡포토그래피.  Image 90428157.">
            <a:extLst>
              <a:ext uri="{FF2B5EF4-FFF2-40B4-BE49-F238E27FC236}">
                <a16:creationId xmlns:a16="http://schemas.microsoft.com/office/drawing/2014/main" id="{BB3612BC-0CCE-EC18-062C-95DF38F5C1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2382892" y="3128010"/>
            <a:ext cx="1428750" cy="1428750"/>
          </a:xfrm>
          <a:prstGeom prst="rect">
            <a:avLst/>
          </a:prstGeom>
          <a:noFill/>
        </p:spPr>
      </p:pic>
      <p:pic>
        <p:nvPicPr>
          <p:cNvPr id="13" name="Picture 14" descr="맞, 화살표 아이콘 에 Dripicons">
            <a:extLst>
              <a:ext uri="{FF2B5EF4-FFF2-40B4-BE49-F238E27FC236}">
                <a16:creationId xmlns:a16="http://schemas.microsoft.com/office/drawing/2014/main" id="{010B6CE1-1BA7-05AD-C923-D0DAB585DC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4032834" y="2511425"/>
            <a:ext cx="1428750" cy="1428750"/>
          </a:xfrm>
          <a:prstGeom prst="rect">
            <a:avLst/>
          </a:prstGeom>
          <a:noFill/>
        </p:spPr>
      </p:pic>
      <p:pic>
        <p:nvPicPr>
          <p:cNvPr id="14" name="Picture 14" descr="맞, 화살표 아이콘 에 Dripicons">
            <a:extLst>
              <a:ext uri="{FF2B5EF4-FFF2-40B4-BE49-F238E27FC236}">
                <a16:creationId xmlns:a16="http://schemas.microsoft.com/office/drawing/2014/main" id="{90B7817F-DE5C-E4FD-0447-AB38369F05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/>
          <a:srcRect/>
          <a:stretch>
            <a:fillRect/>
          </a:stretch>
        </p:blipFill>
        <p:spPr>
          <a:xfrm rot="10800000">
            <a:off x="4060879" y="3818467"/>
            <a:ext cx="1428750" cy="1428750"/>
          </a:xfrm>
          <a:prstGeom prst="rect">
            <a:avLst/>
          </a:prstGeom>
          <a:noFill/>
        </p:spPr>
      </p:pic>
      <p:pic>
        <p:nvPicPr>
          <p:cNvPr id="15" name="Picture 16" descr="텍스트 파일 아이콘 로열티 무료 사진, 그림, 이미지 그리고 스톡포토그래피. Image 55145543.">
            <a:extLst>
              <a:ext uri="{FF2B5EF4-FFF2-40B4-BE49-F238E27FC236}">
                <a16:creationId xmlns:a16="http://schemas.microsoft.com/office/drawing/2014/main" id="{19E25DA9-FA7F-909B-F818-71C590EA3B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3740734" y="2145665"/>
            <a:ext cx="968375" cy="968375"/>
          </a:xfrm>
          <a:prstGeom prst="rect">
            <a:avLst/>
          </a:prstGeom>
          <a:noFill/>
        </p:spPr>
      </p:pic>
      <p:pic>
        <p:nvPicPr>
          <p:cNvPr id="16" name="Picture 18" descr="객관식 시험 아이콘 0명에 대한 스톡 벡터 아트 및 기타 이미지 - 0명, 교육, 벡터 - iStock">
            <a:extLst>
              <a:ext uri="{FF2B5EF4-FFF2-40B4-BE49-F238E27FC236}">
                <a16:creationId xmlns:a16="http://schemas.microsoft.com/office/drawing/2014/main" id="{03B1326B-41E8-A809-443A-87C917CDFE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4728475" y="4699001"/>
            <a:ext cx="1067435" cy="1067435"/>
          </a:xfrm>
          <a:prstGeom prst="rect">
            <a:avLst/>
          </a:prstGeom>
          <a:noFill/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BA2A74C-56DB-CCD9-67B5-3C3775E47BD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9759365" y="2581724"/>
            <a:ext cx="1980140" cy="2320476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6AF3480-BBB7-49D1-06C4-F0BCEF7D72FD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tretch>
            <a:fillRect/>
          </a:stretch>
        </p:blipFill>
        <p:spPr>
          <a:xfrm>
            <a:off x="8159166" y="3201892"/>
            <a:ext cx="1146588" cy="1223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1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4.69136E-6 L -0.23524 0.14861 " pathEditMode="relative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82716E-6 L -0.23854 -0.11852 " pathEditMode="relative" ptsTypes="AA">
                                      <p:cBhvr>
                                        <p:cTn id="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1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1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-0.27917 7.40741E-7 " pathEditMode="relative" ptsTypes="AA">
                                      <p:cBhvr>
                                        <p:cTn id="27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93827E-6 L 0.35834 -0.00124 " pathEditMode="relative" ptsTypes="AA">
                                      <p:cBhvr>
                                        <p:cTn id="3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상황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 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어떤 분야에 대해서 문제를 만들 것 인가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어떤 문제 유형을 제공할 것 인가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 Client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입력해야 될 요소들은 무엇인가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BD4C8E-21CD-8776-8A47-6FFA67423801}"/>
              </a:ext>
            </a:extLst>
          </p:cNvPr>
          <p:cNvSpPr txBox="1"/>
          <p:nvPr/>
        </p:nvSpPr>
        <p:spPr>
          <a:xfrm>
            <a:off x="1264920" y="2407920"/>
            <a:ext cx="1051560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인터넷에서 흔히 구할 수 있는 문제는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네트워크나 통신 분야에 대해서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,,,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F76AE0-2971-F4C6-545B-6291BE44FB92}"/>
              </a:ext>
            </a:extLst>
          </p:cNvPr>
          <p:cNvSpPr txBox="1"/>
          <p:nvPr/>
        </p:nvSpPr>
        <p:spPr>
          <a:xfrm>
            <a:off x="1264920" y="3895963"/>
            <a:ext cx="10515600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지선다형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5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지선다형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단답형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다답형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서술형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4DC1A9-14FF-6072-6DF6-26112698533A}"/>
              </a:ext>
            </a:extLst>
          </p:cNvPr>
          <p:cNvSpPr txBox="1"/>
          <p:nvPr/>
        </p:nvSpPr>
        <p:spPr>
          <a:xfrm>
            <a:off x="1264920" y="5405367"/>
            <a:ext cx="10515600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해당 분야의 배경지식에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대해서 서술                          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추가 정보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문제의 난이도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 유형 선택</a:t>
            </a:r>
          </a:p>
        </p:txBody>
      </p:sp>
    </p:spTree>
    <p:extLst>
      <p:ext uri="{BB962C8B-B14F-4D97-AF65-F5344CB8AC3E}">
        <p14:creationId xmlns:p14="http://schemas.microsoft.com/office/powerpoint/2010/main" val="3758873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상황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우선 고려 사항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en-US" altLang="ko-KR" sz="2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ChatGPT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초기에 배경 지식에 대해서 물어봐야 하고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어떤 문제 유형으로 출제할 지</a:t>
            </a: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>
              <a:lnSpc>
                <a:spcPct val="200000"/>
              </a:lnSpc>
              <a:buAutoNum type="arabicPeriod"/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난이도 및 추가 정보는 무엇인지 요청해야 된다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93098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상황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구현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299610-141C-26FA-F994-5F9046D923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697163"/>
            <a:ext cx="5372100" cy="117157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6C6BCB51-4A34-4830-C327-5C92BA1911B0}"/>
              </a:ext>
            </a:extLst>
          </p:cNvPr>
          <p:cNvSpPr/>
          <p:nvPr/>
        </p:nvSpPr>
        <p:spPr>
          <a:xfrm>
            <a:off x="2133600" y="3168016"/>
            <a:ext cx="3810000" cy="4571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7B9844-2C30-1736-D207-7C2A049182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302" y="3421064"/>
            <a:ext cx="8143875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36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상황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구현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AA3C82A-1985-52B0-7767-40924660D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937" y="2645093"/>
            <a:ext cx="10144125" cy="1567814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994C687-637B-D075-8B9A-C59ECFD15BB9}"/>
              </a:ext>
            </a:extLst>
          </p:cNvPr>
          <p:cNvCxnSpPr/>
          <p:nvPr/>
        </p:nvCxnSpPr>
        <p:spPr>
          <a:xfrm>
            <a:off x="5323840" y="3485832"/>
            <a:ext cx="470408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5B74D0A-5039-556F-234A-889D1FD7D2C0}"/>
              </a:ext>
            </a:extLst>
          </p:cNvPr>
          <p:cNvSpPr txBox="1"/>
          <p:nvPr/>
        </p:nvSpPr>
        <p:spPr>
          <a:xfrm>
            <a:off x="6053137" y="2726759"/>
            <a:ext cx="909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배경 지식에 대해서 물어보기</a:t>
            </a:r>
          </a:p>
        </p:txBody>
      </p:sp>
    </p:spTree>
    <p:extLst>
      <p:ext uri="{BB962C8B-B14F-4D97-AF65-F5344CB8AC3E}">
        <p14:creationId xmlns:p14="http://schemas.microsoft.com/office/powerpoint/2010/main" val="217726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진행 상황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구현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D743730-D953-F9CB-E35A-7DB31A641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37" y="2838449"/>
            <a:ext cx="10220325" cy="16551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BE8D4D-820A-9ED6-3302-A2D1BF30F579}"/>
              </a:ext>
            </a:extLst>
          </p:cNvPr>
          <p:cNvSpPr txBox="1"/>
          <p:nvPr/>
        </p:nvSpPr>
        <p:spPr>
          <a:xfrm>
            <a:off x="2288540" y="5079017"/>
            <a:ext cx="909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배경 지식을 받았으면 이제 문제 유형과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난이도 및 추가 정보 물어보기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7D85D02-04AB-FF24-D3AF-4355EBEFBCC8}"/>
              </a:ext>
            </a:extLst>
          </p:cNvPr>
          <p:cNvCxnSpPr>
            <a:cxnSpLocks/>
          </p:cNvCxnSpPr>
          <p:nvPr/>
        </p:nvCxnSpPr>
        <p:spPr>
          <a:xfrm>
            <a:off x="1333500" y="3703320"/>
            <a:ext cx="864362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9AD7489-B98F-D248-3975-63CF397EC3B0}"/>
              </a:ext>
            </a:extLst>
          </p:cNvPr>
          <p:cNvCxnSpPr>
            <a:cxnSpLocks/>
          </p:cNvCxnSpPr>
          <p:nvPr/>
        </p:nvCxnSpPr>
        <p:spPr>
          <a:xfrm>
            <a:off x="1996440" y="4160520"/>
            <a:ext cx="765556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861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D042BB-B5B8-12B1-99E0-132D20350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다음 발표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0D6B1DB-6AED-F92B-F407-50FE5961A600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BD09A8-8124-51C7-67E5-B4F86C02DE7D}"/>
              </a:ext>
            </a:extLst>
          </p:cNvPr>
          <p:cNvSpPr txBox="1"/>
          <p:nvPr/>
        </p:nvSpPr>
        <p:spPr>
          <a:xfrm>
            <a:off x="838200" y="1690688"/>
            <a:ext cx="9575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코드 구현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BE8D4D-820A-9ED6-3302-A2D1BF30F579}"/>
              </a:ext>
            </a:extLst>
          </p:cNvPr>
          <p:cNvSpPr txBox="1"/>
          <p:nvPr/>
        </p:nvSpPr>
        <p:spPr>
          <a:xfrm>
            <a:off x="2349500" y="3212931"/>
            <a:ext cx="7493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실제로 배경 지식에 대해서 입력 후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문제가 잘 나오는지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답은 맞는지에 대해 나머지 코드를 구현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345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1240</TotalTime>
  <Words>160</Words>
  <Application>Microsoft Office PowerPoint</Application>
  <PresentationFormat>와이드스크린</PresentationFormat>
  <Paragraphs>33</Paragraphs>
  <Slides>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맑은 고딕</vt:lpstr>
      <vt:lpstr>배달의민족 주아</vt:lpstr>
      <vt:lpstr>Arial</vt:lpstr>
      <vt:lpstr>Office 테마</vt:lpstr>
      <vt:lpstr>ChatGPT 응용 개발 계획 발표 (2)</vt:lpstr>
      <vt:lpstr>주제</vt:lpstr>
      <vt:lpstr>진행 상황</vt:lpstr>
      <vt:lpstr>진행 상황</vt:lpstr>
      <vt:lpstr>진행 상황</vt:lpstr>
      <vt:lpstr>진행 상황</vt:lpstr>
      <vt:lpstr>진행 상황</vt:lpstr>
      <vt:lpstr>다음 발표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ChatGPT 응용 개발 계획 발표 (2)</dc:title>
  <dc:creator>미자 김</dc:creator>
  <cp:lastModifiedBy>미자 김</cp:lastModifiedBy>
  <cp:revision>7</cp:revision>
  <dcterms:created xsi:type="dcterms:W3CDTF">2023-05-10T04:08:50Z</dcterms:created>
  <dcterms:modified xsi:type="dcterms:W3CDTF">2023-05-11T04:28:40Z</dcterms:modified>
</cp:coreProperties>
</file>

<file path=docProps/thumbnail.jpeg>
</file>